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20"/>
  </p:notesMasterIdLst>
  <p:sldIdLst>
    <p:sldId id="275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6858000" cy="5143500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735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3251200" y="877448"/>
            <a:ext cx="3611126" cy="374535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050" y="400050"/>
            <a:ext cx="4616035" cy="2343151"/>
          </a:xfrm>
        </p:spPr>
        <p:txBody>
          <a:bodyPr anchor="b">
            <a:normAutofit/>
          </a:bodyPr>
          <a:lstStyle>
            <a:lvl1pPr algn="l">
              <a:defRPr sz="33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" y="2882901"/>
            <a:ext cx="3715688" cy="14351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57236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3371850"/>
            <a:ext cx="491615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1" y="400050"/>
            <a:ext cx="4916150" cy="2825753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13406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485900"/>
            <a:ext cx="4801851" cy="173990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1" y="3365500"/>
            <a:ext cx="4801850" cy="11493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88722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3371850"/>
            <a:ext cx="4916150" cy="1143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400051" y="400050"/>
            <a:ext cx="2962475" cy="282575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3496771" y="400050"/>
            <a:ext cx="2961179" cy="2819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47806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3371850"/>
            <a:ext cx="4916150" cy="1143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1" y="400050"/>
            <a:ext cx="2787650" cy="457200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050" y="857251"/>
            <a:ext cx="2959100" cy="23685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1263" y="425053"/>
            <a:ext cx="2823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96772" y="857250"/>
            <a:ext cx="2967529" cy="23622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10019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3371850"/>
            <a:ext cx="4916150" cy="1143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60446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30537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0" y="400050"/>
            <a:ext cx="2400300" cy="1143000"/>
          </a:xfrm>
        </p:spPr>
        <p:txBody>
          <a:bodyPr anchor="b">
            <a:normAutofit/>
          </a:bodyPr>
          <a:lstStyle>
            <a:lvl1pPr algn="l">
              <a:defRPr sz="15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400050"/>
            <a:ext cx="3329066" cy="41148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0" y="1657352"/>
            <a:ext cx="24003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06065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1850" y="1085850"/>
            <a:ext cx="2672444" cy="85725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71500" y="685800"/>
            <a:ext cx="2460731" cy="36004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72021" y="2057400"/>
            <a:ext cx="2673167" cy="15621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0050" y="4629150"/>
            <a:ext cx="4358793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7560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3371850"/>
            <a:ext cx="491615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00050" y="400050"/>
            <a:ext cx="6057900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71502" y="2882900"/>
            <a:ext cx="5460999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92519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0050"/>
            <a:ext cx="6057900" cy="2171700"/>
          </a:xfrm>
        </p:spPr>
        <p:txBody>
          <a:bodyPr anchor="ctr">
            <a:normAutofit/>
          </a:bodyPr>
          <a:lstStyle>
            <a:lvl1pPr algn="l">
              <a:defRPr sz="21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086100"/>
            <a:ext cx="4787664" cy="1428750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9703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213" y="400050"/>
            <a:ext cx="5144840" cy="2171700"/>
          </a:xfrm>
        </p:spPr>
        <p:txBody>
          <a:bodyPr anchor="ctr">
            <a:normAutofit/>
          </a:bodyPr>
          <a:lstStyle>
            <a:lvl1pPr algn="l">
              <a:defRPr sz="21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00101" y="2571750"/>
            <a:ext cx="4801850" cy="3619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225802"/>
            <a:ext cx="4786771" cy="1289048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1451" y="532968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72151" y="2076451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558813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2571750"/>
            <a:ext cx="4786771" cy="1273050"/>
          </a:xfrm>
        </p:spPr>
        <p:txBody>
          <a:bodyPr anchor="b">
            <a:normAutofit/>
          </a:bodyPr>
          <a:lstStyle>
            <a:lvl1pPr algn="l">
              <a:defRPr sz="21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849735"/>
            <a:ext cx="4787664" cy="6651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17089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213" y="400050"/>
            <a:ext cx="5144840" cy="2171700"/>
          </a:xfrm>
        </p:spPr>
        <p:txBody>
          <a:bodyPr anchor="ctr">
            <a:normAutofit/>
          </a:bodyPr>
          <a:lstStyle>
            <a:lvl1pPr algn="l">
              <a:defRPr sz="21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00050" y="2914650"/>
            <a:ext cx="478677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5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714750"/>
            <a:ext cx="4786770" cy="8001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1451" y="532968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72151" y="2076451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597862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0050"/>
            <a:ext cx="5644244" cy="21717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1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00050" y="2946401"/>
            <a:ext cx="4786771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5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575051"/>
            <a:ext cx="4786770" cy="939799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63502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3371850"/>
            <a:ext cx="4916150" cy="1143000"/>
          </a:xfrm>
        </p:spPr>
        <p:txBody>
          <a:bodyPr>
            <a:normAutofit/>
          </a:bodyPr>
          <a:lstStyle>
            <a:lvl1pPr algn="l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0051" y="400051"/>
            <a:ext cx="4916150" cy="282575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55948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24804" y="400050"/>
            <a:ext cx="1533146" cy="3314700"/>
          </a:xfrm>
        </p:spPr>
        <p:txBody>
          <a:bodyPr vert="eaVert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0050" y="400050"/>
            <a:ext cx="4387509" cy="41148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130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003006" y="2921001"/>
            <a:ext cx="1852842" cy="1993900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0051" y="3371850"/>
            <a:ext cx="491615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1" y="400051"/>
            <a:ext cx="4916150" cy="2825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72684" y="4629153"/>
            <a:ext cx="900347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4629150"/>
            <a:ext cx="4358793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0820" y="4183859"/>
            <a:ext cx="642680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1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5487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4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BB42A7-2A98-5811-462C-93207314F74A}"/>
              </a:ext>
            </a:extLst>
          </p:cNvPr>
          <p:cNvSpPr txBox="1"/>
          <p:nvPr/>
        </p:nvSpPr>
        <p:spPr>
          <a:xfrm>
            <a:off x="334851" y="1010991"/>
            <a:ext cx="55121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dirty="0"/>
              <a:t>SOCIAL MOBILITY</a:t>
            </a:r>
          </a:p>
        </p:txBody>
      </p:sp>
    </p:spTree>
    <p:extLst>
      <p:ext uri="{BB962C8B-B14F-4D97-AF65-F5344CB8AC3E}">
        <p14:creationId xmlns:p14="http://schemas.microsoft.com/office/powerpoint/2010/main" val="651794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150" y="0"/>
            <a:ext cx="6798849" cy="50991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79687"/>
            <a:ext cx="6626180" cy="49817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839" y="19379"/>
            <a:ext cx="6806321" cy="510474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83713" y="-566670"/>
            <a:ext cx="7018986" cy="58225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6984" y="0"/>
            <a:ext cx="7091967" cy="53189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393" y="105882"/>
            <a:ext cx="6575647" cy="49317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39485" y="-10873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2990" y="-77733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1714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87005" y="0"/>
            <a:ext cx="6646632" cy="49849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45076"/>
            <a:ext cx="7014693" cy="52610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4104" y="0"/>
            <a:ext cx="7066208" cy="529965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0885" y="70833"/>
            <a:ext cx="6948885" cy="521166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0481" y="-62235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2197" y="-12074"/>
            <a:ext cx="6890197" cy="516764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53556" y="0"/>
            <a:ext cx="7211556" cy="540866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0151" y="-115912"/>
            <a:ext cx="6948152" cy="52594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</TotalTime>
  <Words>19</Words>
  <Application>Microsoft Office PowerPoint</Application>
  <PresentationFormat>Custom</PresentationFormat>
  <Paragraphs>18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Calibri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3</cp:revision>
  <dcterms:created xsi:type="dcterms:W3CDTF">2022-07-15T06:45:30Z</dcterms:created>
  <dcterms:modified xsi:type="dcterms:W3CDTF">2022-07-19T15:08:41Z</dcterms:modified>
</cp:coreProperties>
</file>